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8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5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6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27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666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16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70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7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0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9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4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2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7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1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4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6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1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9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43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73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32FED24-0076-4AE4-AC9E-79BE0476E829}"/>
              </a:ext>
            </a:extLst>
          </p:cNvPr>
          <p:cNvSpPr txBox="1">
            <a:spLocks/>
          </p:cNvSpPr>
          <p:nvPr/>
        </p:nvSpPr>
        <p:spPr>
          <a:xfrm>
            <a:off x="1865562" y="810487"/>
            <a:ext cx="9259638" cy="24205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800" dirty="0">
                <a:solidFill>
                  <a:srgbClr val="C00000"/>
                </a:solidFill>
              </a:rPr>
              <a:t>Christmas at the </a:t>
            </a:r>
          </a:p>
          <a:p>
            <a:r>
              <a:rPr lang="en-GB" sz="4800" dirty="0">
                <a:solidFill>
                  <a:srgbClr val="C00000"/>
                </a:solidFill>
              </a:rPr>
              <a:t>William Collyn Community Centre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783019-1421-436F-AC7D-E212CAF59D71}"/>
              </a:ext>
            </a:extLst>
          </p:cNvPr>
          <p:cNvSpPr txBox="1">
            <a:spLocks/>
          </p:cNvSpPr>
          <p:nvPr/>
        </p:nvSpPr>
        <p:spPr>
          <a:xfrm>
            <a:off x="4116797" y="2600466"/>
            <a:ext cx="4452368" cy="10265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0" fontAlgn="base" hangingPunct="0">
              <a:spcBef>
                <a:spcPct val="0"/>
              </a:spcBef>
              <a:spcAft>
                <a:spcPts val="800"/>
              </a:spcAft>
              <a:buNone/>
            </a:pPr>
            <a:r>
              <a:rPr lang="en-GB" sz="2800" dirty="0">
                <a:solidFill>
                  <a:srgbClr val="C00000"/>
                </a:solidFill>
                <a:latin typeface="+mj-lt"/>
                <a:ea typeface="+mj-ea"/>
              </a:rPr>
              <a:t>Your ideal venue for your festive lunch or evening party – exclusively yours!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57BC5C-F528-40BE-BC97-9624C16B4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45" b="99125" l="0" r="99200">
                        <a14:foregroundMark x1="8843" y1="11816" x2="8937" y2="28446"/>
                        <a14:foregroundMark x1="19285" y1="11379" x2="19050" y2="25602"/>
                        <a14:foregroundMark x1="564" y1="15098" x2="706" y2="29103"/>
                        <a14:foregroundMark x1="12230" y1="13786" x2="12041" y2="43545"/>
                        <a14:foregroundMark x1="14911" y1="3282" x2="15005" y2="36105"/>
                        <a14:foregroundMark x1="26999" y1="10284" x2="26670" y2="43982"/>
                        <a14:foregroundMark x1="29351" y1="19475" x2="29445" y2="53611"/>
                        <a14:foregroundMark x1="35983" y1="20569" x2="35607" y2="47921"/>
                        <a14:foregroundMark x1="38664" y1="17943" x2="38429" y2="51422"/>
                        <a14:foregroundMark x1="706" y1="75055" x2="235" y2="81182"/>
                        <a14:foregroundMark x1="5127" y1="97593" x2="4327" y2="98031"/>
                        <a14:foregroundMark x1="753" y1="91247" x2="800" y2="91904"/>
                        <a14:foregroundMark x1="4233" y1="67396" x2="4233" y2="67834"/>
                        <a14:foregroundMark x1="6444" y1="87309" x2="6444" y2="87309"/>
                        <a14:foregroundMark x1="6914" y1="92341" x2="6914" y2="92341"/>
                        <a14:foregroundMark x1="7244" y1="92998" x2="7385" y2="93217"/>
                        <a14:foregroundMark x1="12794" y1="78775" x2="12794" y2="80306"/>
                        <a14:foregroundMark x1="10913" y1="69584" x2="11195" y2="69803"/>
                        <a14:foregroundMark x1="12606" y1="88621" x2="12512" y2="89934"/>
                        <a14:foregroundMark x1="11665" y1="95624" x2="11195" y2="96499"/>
                        <a14:foregroundMark x1="6820" y1="75930" x2="7103" y2="74398"/>
                        <a14:foregroundMark x1="7667" y1="70460" x2="7667" y2="70022"/>
                        <a14:foregroundMark x1="8890" y1="68053" x2="9078" y2="67834"/>
                        <a14:foregroundMark x1="15945" y1="75492" x2="16040" y2="76805"/>
                        <a14:foregroundMark x1="16557" y1="78993" x2="16557" y2="78993"/>
                        <a14:foregroundMark x1="16745" y1="83370" x2="16792" y2="83807"/>
                        <a14:foregroundMark x1="17498" y1="91028" x2="17639" y2="91466"/>
                        <a14:foregroundMark x1="18250" y1="98906" x2="18250" y2="98031"/>
                        <a14:foregroundMark x1="14911" y1="81400" x2="14911" y2="80744"/>
                        <a14:foregroundMark x1="15240" y1="68928" x2="15381" y2="70022"/>
                        <a14:foregroundMark x1="14628" y1="94748" x2="14628" y2="92123"/>
                        <a14:foregroundMark x1="1317" y1="71554" x2="1552" y2="71554"/>
                        <a14:foregroundMark x1="4374" y1="68709" x2="4986" y2="68928"/>
                        <a14:foregroundMark x1="21355" y1="73304" x2="21355" y2="73304"/>
                        <a14:foregroundMark x1="21355" y1="77024" x2="21355" y2="77024"/>
                        <a14:foregroundMark x1="21543" y1="83370" x2="21543" y2="85558"/>
                        <a14:foregroundMark x1="21684" y1="90153" x2="21731" y2="92123"/>
                        <a14:foregroundMark x1="21731" y1="96280" x2="21825" y2="96499"/>
                        <a14:foregroundMark x1="20132" y1="78556" x2="19991" y2="78556"/>
                        <a14:foregroundMark x1="19802" y1="82932" x2="19755" y2="83370"/>
                        <a14:foregroundMark x1="19379" y1="87746" x2="19238" y2="88184"/>
                        <a14:foregroundMark x1="24694" y1="68271" x2="24882" y2="69584"/>
                        <a14:foregroundMark x1="24412" y1="74179" x2="24412" y2="75492"/>
                        <a14:foregroundMark x1="24224" y1="80525" x2="24177" y2="82276"/>
                        <a14:foregroundMark x1="24177" y1="86871" x2="23989" y2="89278"/>
                        <a14:foregroundMark x1="23989" y1="94967" x2="23848" y2="95405"/>
                        <a14:foregroundMark x1="25494" y1="76805" x2="25494" y2="78118"/>
                        <a14:foregroundMark x1="25917" y1="81182" x2="25917" y2="82276"/>
                        <a14:foregroundMark x1="26341" y1="85996" x2="26341" y2="86433"/>
                        <a14:foregroundMark x1="27187" y1="94092" x2="27093" y2="94530"/>
                        <a14:foregroundMark x1="28551" y1="89059" x2="28551" y2="89059"/>
                        <a14:foregroundMark x1="29163" y1="81182" x2="29116" y2="82276"/>
                        <a14:foregroundMark x1="29821" y1="75055" x2="29680" y2="75055"/>
                        <a14:foregroundMark x1="30433" y1="68928" x2="30433" y2="68928"/>
                        <a14:foregroundMark x1="30715" y1="75492" x2="30715" y2="76805"/>
                        <a14:foregroundMark x1="30809" y1="81400" x2="30809" y2="82495"/>
                        <a14:foregroundMark x1="30903" y1="88403" x2="30903" y2="89278"/>
                        <a14:foregroundMark x1="31044" y1="93873" x2="31091" y2="94530"/>
                        <a14:foregroundMark x1="31185" y1="96718" x2="31185" y2="97155"/>
                        <a14:foregroundMark x1="33490" y1="73523" x2="33678" y2="75492"/>
                        <a14:foregroundMark x1="38335" y1="72648" x2="38476" y2="77899"/>
                        <a14:foregroundMark x1="34149" y1="95842" x2="34149" y2="95842"/>
                        <a14:foregroundMark x1="37865" y1="95624" x2="37865" y2="95624"/>
                        <a14:foregroundMark x1="40734" y1="81400" x2="40734" y2="81619"/>
                        <a14:foregroundMark x1="40875" y1="68928" x2="40875" y2="68928"/>
                        <a14:foregroundMark x1="42521" y1="78118" x2="42662" y2="78775"/>
                        <a14:foregroundMark x1="43932" y1="85777" x2="43932" y2="86433"/>
                        <a14:foregroundMark x1="45861" y1="96718" x2="45861" y2="97374"/>
                        <a14:foregroundMark x1="46237" y1="80525" x2="46096" y2="82057"/>
                        <a14:foregroundMark x1="48777" y1="70022" x2="48730" y2="71335"/>
                        <a14:foregroundMark x1="48683" y1="82057" x2="48683" y2="83370"/>
                        <a14:foregroundMark x1="48730" y1="90372" x2="48683" y2="91904"/>
                        <a14:foregroundMark x1="48730" y1="96280" x2="48683" y2="97374"/>
                        <a14:foregroundMark x1="53057" y1="83807" x2="53057" y2="87309"/>
                        <a14:foregroundMark x1="53057" y1="68928" x2="52963" y2="70460"/>
                        <a14:foregroundMark x1="54845" y1="68271" x2="54610" y2="68271"/>
                        <a14:foregroundMark x1="50423" y1="68709" x2="50517" y2="68271"/>
                        <a14:foregroundMark x1="59454" y1="84245" x2="59548" y2="85996"/>
                        <a14:foregroundMark x1="61524" y1="70460" x2="61383" y2="71335"/>
                        <a14:foregroundMark x1="57150" y1="68271" x2="57150" y2="68709"/>
                        <a14:foregroundMark x1="57949" y1="74179" x2="57949" y2="74617"/>
                        <a14:foregroundMark x1="61712" y1="68053" x2="61712" y2="68271"/>
                        <a14:foregroundMark x1="55362" y1="34136" x2="55597" y2="39606"/>
                        <a14:foregroundMark x1="64958" y1="24945" x2="64958" y2="32385"/>
                        <a14:foregroundMark x1="64958" y1="75274" x2="65052" y2="75274"/>
                        <a14:foregroundMark x1="64675" y1="87746" x2="64722" y2="87746"/>
                        <a14:foregroundMark x1="68344" y1="67177" x2="68109" y2="67177"/>
                        <a14:foregroundMark x1="69144" y1="68709" x2="69144" y2="68709"/>
                        <a14:foregroundMark x1="69285" y1="97374" x2="69285" y2="97374"/>
                        <a14:foregroundMark x1="67074" y1="98249" x2="66980" y2="98249"/>
                        <a14:foregroundMark x1="78269" y1="24726" x2="78222" y2="28884"/>
                        <a14:foregroundMark x1="74036" y1="17505" x2="74036" y2="22976"/>
                        <a14:foregroundMark x1="84008" y1="14004" x2="83772" y2="19694"/>
                        <a14:foregroundMark x1="92992" y1="17505" x2="92803" y2="24726"/>
                        <a14:foregroundMark x1="99247" y1="34354" x2="99059" y2="49453"/>
                        <a14:foregroundMark x1="96143" y1="72867" x2="96190" y2="76149"/>
                        <a14:foregroundMark x1="96284" y1="88403" x2="96190" y2="91904"/>
                        <a14:foregroundMark x1="97366" y1="67834" x2="97648" y2="67834"/>
                        <a14:foregroundMark x1="98683" y1="68271" x2="98683" y2="68271"/>
                        <a14:foregroundMark x1="98119" y1="82276" x2="98307" y2="82276"/>
                        <a14:foregroundMark x1="90405" y1="82932" x2="90405" y2="85558"/>
                        <a14:foregroundMark x1="92944" y1="89059" x2="93274" y2="91247"/>
                        <a14:foregroundMark x1="93697" y1="74398" x2="93650" y2="76368"/>
                        <a14:foregroundMark x1="90405" y1="68053" x2="90499" y2="67834"/>
                        <a14:foregroundMark x1="92286" y1="84245" x2="92286" y2="84245"/>
                        <a14:foregroundMark x1="94120" y1="97155" x2="94403" y2="98249"/>
                        <a14:foregroundMark x1="86124" y1="74617" x2="86124" y2="75055"/>
                        <a14:foregroundMark x1="87723" y1="68053" x2="87723" y2="68053"/>
                        <a14:foregroundMark x1="83913" y1="68928" x2="83960" y2="68928"/>
                        <a14:foregroundMark x1="86218" y1="93217" x2="86218" y2="91466"/>
                        <a14:foregroundMark x1="71449" y1="79431" x2="71355" y2="85558"/>
                        <a14:foregroundMark x1="71355" y1="67396" x2="71402" y2="68928"/>
                        <a14:foregroundMark x1="72719" y1="68271" x2="72719" y2="68271"/>
                        <a14:foregroundMark x1="73848" y1="82276" x2="73895" y2="82276"/>
                        <a14:foregroundMark x1="72672" y1="82276" x2="72672" y2="82276"/>
                        <a14:foregroundMark x1="71402" y1="98249" x2="71402" y2="98249"/>
                        <a14:foregroundMark x1="76764" y1="68928" x2="76576" y2="69803"/>
                        <a14:foregroundMark x1="81750" y1="97155" x2="81703" y2="97155"/>
                        <a14:foregroundMark x1="81750" y1="70460" x2="81750" y2="70897"/>
                        <a14:foregroundMark x1="81891" y1="79869" x2="81938" y2="79869"/>
                        <a14:foregroundMark x1="81844" y1="90372" x2="81844" y2="90372"/>
                        <a14:foregroundMark x1="81891" y1="85558" x2="81891" y2="85558"/>
                        <a14:foregroundMark x1="80715" y1="91466" x2="80715" y2="91466"/>
                        <a14:foregroundMark x1="79633" y1="85558" x2="79633" y2="85558"/>
                        <a14:foregroundMark x1="78833" y1="81182" x2="78833" y2="81182"/>
                        <a14:foregroundMark x1="78034" y1="75930" x2="78034" y2="75930"/>
                        <a14:foregroundMark x1="76576" y1="86433" x2="76576" y2="86433"/>
                        <a14:foregroundMark x1="65193" y1="91904" x2="65193" y2="91904"/>
                        <a14:foregroundMark x1="66134" y1="68928" x2="66134" y2="68928"/>
                        <a14:foregroundMark x1="60207" y1="78775" x2="60207" y2="78775"/>
                        <a14:foregroundMark x1="59643" y1="95405" x2="59643" y2="95405"/>
                        <a14:foregroundMark x1="40875" y1="96718" x2="40875" y2="96718"/>
                        <a14:foregroundMark x1="40922" y1="90153" x2="40922" y2="90153"/>
                        <a14:foregroundMark x1="46143" y1="69147" x2="46143" y2="69147"/>
                        <a14:foregroundMark x1="33490" y1="85120" x2="33490" y2="85120"/>
                        <a14:foregroundMark x1="33443" y1="68928" x2="33443" y2="68928"/>
                        <a14:foregroundMark x1="28881" y1="85120" x2="28881" y2="85120"/>
                        <a14:foregroundMark x1="27658" y1="99125" x2="27658" y2="99125"/>
                        <a14:foregroundMark x1="50047" y1="7877" x2="50047" y2="7877"/>
                        <a14:foregroundMark x1="51411" y1="16849" x2="51411" y2="16849"/>
                        <a14:foregroundMark x1="50329" y1="38731" x2="50329" y2="38731"/>
                        <a14:foregroundMark x1="49341" y1="62801" x2="49341" y2="62801"/>
                        <a14:backgroundMark x1="77752" y1="92341" x2="78128" y2="94092"/>
                        <a14:backgroundMark x1="91392" y1="92123" x2="91722" y2="94530"/>
                        <a14:backgroundMark x1="29633" y1="89059" x2="29821" y2="91904"/>
                        <a14:backgroundMark x1="25353" y1="93654" x2="25682" y2="95842"/>
                        <a14:backgroundMark x1="20978" y1="91466" x2="20696" y2="92998"/>
                        <a14:backgroundMark x1="50047" y1="47921" x2="50047" y2="49672"/>
                        <a14:backgroundMark x1="52211" y1="65646" x2="52211" y2="65646"/>
                        <a14:backgroundMark x1="53293" y1="65646" x2="53293" y2="65646"/>
                        <a14:backgroundMark x1="51458" y1="65646" x2="51458" y2="65646"/>
                        <a14:backgroundMark x1="42850" y1="90153" x2="42850" y2="90153"/>
                        <a14:backgroundMark x1="45673" y1="92123" x2="45673" y2="92123"/>
                        <a14:backgroundMark x1="51740" y1="34573" x2="51740" y2="34573"/>
                        <a14:backgroundMark x1="49859" y1="17724" x2="49859" y2="17724"/>
                        <a14:backgroundMark x1="141" y1="98031" x2="141" y2="98031"/>
                        <a14:backgroundMark x1="16322" y1="96499" x2="16322" y2="96499"/>
                        <a14:backgroundMark x1="15616" y1="75492" x2="15616" y2="75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59" y="233871"/>
            <a:ext cx="2766867" cy="59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5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F52D3B-A2F4-4C77-888B-7A98A60ADAE5}"/>
              </a:ext>
            </a:extLst>
          </p:cNvPr>
          <p:cNvSpPr txBox="1"/>
          <p:nvPr/>
        </p:nvSpPr>
        <p:spPr>
          <a:xfrm>
            <a:off x="1856728" y="233871"/>
            <a:ext cx="689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Join us for your 2019 Christmas celebrations. Whether its a team lunch, a big family gathering or an evening party, we have the versatility to suit your needs and budget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269055-C7E7-457A-9878-F083F66CD0B2}"/>
              </a:ext>
            </a:extLst>
          </p:cNvPr>
          <p:cNvSpPr txBox="1"/>
          <p:nvPr/>
        </p:nvSpPr>
        <p:spPr>
          <a:xfrm>
            <a:off x="2273978" y="1361416"/>
            <a:ext cx="8938519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Option 1: - Room only, min. 2 hours</a:t>
            </a:r>
          </a:p>
          <a:p>
            <a:pPr indent="-28575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£15 per hour, Girton Residents</a:t>
            </a:r>
          </a:p>
          <a:p>
            <a:pPr indent="-28575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£20 per hour, Not For Profit organisations</a:t>
            </a:r>
          </a:p>
          <a:p>
            <a:pPr indent="-28575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£50 per hour, Commercial organisations </a:t>
            </a:r>
          </a:p>
          <a:p>
            <a:pPr indent="-28575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C00000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For an additional £10* you can have full use of the kitchen so you can have whatever food options you desire.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For an additional £5* you can have the use of our AV system so you can play your favourite tunes and display fun photos from the past on the big screen!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en-GB" sz="1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C00000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Option 2: - Package cost- includes dinner (menu below), dressed tables with crackers &amp; AV use</a:t>
            </a:r>
          </a:p>
          <a:p>
            <a:pPr indent="-28575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£25 per person 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        Min 30 covers Sun-Thurs, min 50 covers Fri/Sat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AFAA37-9B7E-401D-BCEC-E46F705A91AE}"/>
              </a:ext>
            </a:extLst>
          </p:cNvPr>
          <p:cNvSpPr txBox="1"/>
          <p:nvPr/>
        </p:nvSpPr>
        <p:spPr>
          <a:xfrm>
            <a:off x="8965059" y="6485629"/>
            <a:ext cx="36664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*Already included in the Commercial package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66991E-2862-4849-8F02-0ADB637B8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45" b="99125" l="0" r="99200">
                        <a14:foregroundMark x1="8843" y1="11816" x2="8937" y2="28446"/>
                        <a14:foregroundMark x1="19285" y1="11379" x2="19050" y2="25602"/>
                        <a14:foregroundMark x1="564" y1="15098" x2="706" y2="29103"/>
                        <a14:foregroundMark x1="12230" y1="13786" x2="12041" y2="43545"/>
                        <a14:foregroundMark x1="14911" y1="3282" x2="15005" y2="36105"/>
                        <a14:foregroundMark x1="26999" y1="10284" x2="26670" y2="43982"/>
                        <a14:foregroundMark x1="29351" y1="19475" x2="29445" y2="53611"/>
                        <a14:foregroundMark x1="35983" y1="20569" x2="35607" y2="47921"/>
                        <a14:foregroundMark x1="38664" y1="17943" x2="38429" y2="51422"/>
                        <a14:foregroundMark x1="706" y1="75055" x2="235" y2="81182"/>
                        <a14:foregroundMark x1="5127" y1="97593" x2="4327" y2="98031"/>
                        <a14:foregroundMark x1="753" y1="91247" x2="800" y2="91904"/>
                        <a14:foregroundMark x1="4233" y1="67396" x2="4233" y2="67834"/>
                        <a14:foregroundMark x1="6444" y1="87309" x2="6444" y2="87309"/>
                        <a14:foregroundMark x1="6914" y1="92341" x2="6914" y2="92341"/>
                        <a14:foregroundMark x1="7244" y1="92998" x2="7385" y2="93217"/>
                        <a14:foregroundMark x1="12794" y1="78775" x2="12794" y2="80306"/>
                        <a14:foregroundMark x1="10913" y1="69584" x2="11195" y2="69803"/>
                        <a14:foregroundMark x1="12606" y1="88621" x2="12512" y2="89934"/>
                        <a14:foregroundMark x1="11665" y1="95624" x2="11195" y2="96499"/>
                        <a14:foregroundMark x1="6820" y1="75930" x2="7103" y2="74398"/>
                        <a14:foregroundMark x1="7667" y1="70460" x2="7667" y2="70022"/>
                        <a14:foregroundMark x1="8890" y1="68053" x2="9078" y2="67834"/>
                        <a14:foregroundMark x1="15945" y1="75492" x2="16040" y2="76805"/>
                        <a14:foregroundMark x1="16557" y1="78993" x2="16557" y2="78993"/>
                        <a14:foregroundMark x1="16745" y1="83370" x2="16792" y2="83807"/>
                        <a14:foregroundMark x1="17498" y1="91028" x2="17639" y2="91466"/>
                        <a14:foregroundMark x1="18250" y1="98906" x2="18250" y2="98031"/>
                        <a14:foregroundMark x1="14911" y1="81400" x2="14911" y2="80744"/>
                        <a14:foregroundMark x1="15240" y1="68928" x2="15381" y2="70022"/>
                        <a14:foregroundMark x1="14628" y1="94748" x2="14628" y2="92123"/>
                        <a14:foregroundMark x1="1317" y1="71554" x2="1552" y2="71554"/>
                        <a14:foregroundMark x1="4374" y1="68709" x2="4986" y2="68928"/>
                        <a14:foregroundMark x1="21355" y1="73304" x2="21355" y2="73304"/>
                        <a14:foregroundMark x1="21355" y1="77024" x2="21355" y2="77024"/>
                        <a14:foregroundMark x1="21543" y1="83370" x2="21543" y2="85558"/>
                        <a14:foregroundMark x1="21684" y1="90153" x2="21731" y2="92123"/>
                        <a14:foregroundMark x1="21731" y1="96280" x2="21825" y2="96499"/>
                        <a14:foregroundMark x1="20132" y1="78556" x2="19991" y2="78556"/>
                        <a14:foregroundMark x1="19802" y1="82932" x2="19755" y2="83370"/>
                        <a14:foregroundMark x1="19379" y1="87746" x2="19238" y2="88184"/>
                        <a14:foregroundMark x1="24694" y1="68271" x2="24882" y2="69584"/>
                        <a14:foregroundMark x1="24412" y1="74179" x2="24412" y2="75492"/>
                        <a14:foregroundMark x1="24224" y1="80525" x2="24177" y2="82276"/>
                        <a14:foregroundMark x1="24177" y1="86871" x2="23989" y2="89278"/>
                        <a14:foregroundMark x1="23989" y1="94967" x2="23848" y2="95405"/>
                        <a14:foregroundMark x1="25494" y1="76805" x2="25494" y2="78118"/>
                        <a14:foregroundMark x1="25917" y1="81182" x2="25917" y2="82276"/>
                        <a14:foregroundMark x1="26341" y1="85996" x2="26341" y2="86433"/>
                        <a14:foregroundMark x1="27187" y1="94092" x2="27093" y2="94530"/>
                        <a14:foregroundMark x1="28551" y1="89059" x2="28551" y2="89059"/>
                        <a14:foregroundMark x1="29163" y1="81182" x2="29116" y2="82276"/>
                        <a14:foregroundMark x1="29821" y1="75055" x2="29680" y2="75055"/>
                        <a14:foregroundMark x1="30433" y1="68928" x2="30433" y2="68928"/>
                        <a14:foregroundMark x1="30715" y1="75492" x2="30715" y2="76805"/>
                        <a14:foregroundMark x1="30809" y1="81400" x2="30809" y2="82495"/>
                        <a14:foregroundMark x1="30903" y1="88403" x2="30903" y2="89278"/>
                        <a14:foregroundMark x1="31044" y1="93873" x2="31091" y2="94530"/>
                        <a14:foregroundMark x1="31185" y1="96718" x2="31185" y2="97155"/>
                        <a14:foregroundMark x1="33490" y1="73523" x2="33678" y2="75492"/>
                        <a14:foregroundMark x1="38335" y1="72648" x2="38476" y2="77899"/>
                        <a14:foregroundMark x1="34149" y1="95842" x2="34149" y2="95842"/>
                        <a14:foregroundMark x1="37865" y1="95624" x2="37865" y2="95624"/>
                        <a14:foregroundMark x1="40734" y1="81400" x2="40734" y2="81619"/>
                        <a14:foregroundMark x1="40875" y1="68928" x2="40875" y2="68928"/>
                        <a14:foregroundMark x1="42521" y1="78118" x2="42662" y2="78775"/>
                        <a14:foregroundMark x1="43932" y1="85777" x2="43932" y2="86433"/>
                        <a14:foregroundMark x1="45861" y1="96718" x2="45861" y2="97374"/>
                        <a14:foregroundMark x1="46237" y1="80525" x2="46096" y2="82057"/>
                        <a14:foregroundMark x1="48777" y1="70022" x2="48730" y2="71335"/>
                        <a14:foregroundMark x1="48683" y1="82057" x2="48683" y2="83370"/>
                        <a14:foregroundMark x1="48730" y1="90372" x2="48683" y2="91904"/>
                        <a14:foregroundMark x1="48730" y1="96280" x2="48683" y2="97374"/>
                        <a14:foregroundMark x1="53057" y1="83807" x2="53057" y2="87309"/>
                        <a14:foregroundMark x1="53057" y1="68928" x2="52963" y2="70460"/>
                        <a14:foregroundMark x1="54845" y1="68271" x2="54610" y2="68271"/>
                        <a14:foregroundMark x1="50423" y1="68709" x2="50517" y2="68271"/>
                        <a14:foregroundMark x1="59454" y1="84245" x2="59548" y2="85996"/>
                        <a14:foregroundMark x1="61524" y1="70460" x2="61383" y2="71335"/>
                        <a14:foregroundMark x1="57150" y1="68271" x2="57150" y2="68709"/>
                        <a14:foregroundMark x1="57949" y1="74179" x2="57949" y2="74617"/>
                        <a14:foregroundMark x1="61712" y1="68053" x2="61712" y2="68271"/>
                        <a14:foregroundMark x1="55362" y1="34136" x2="55597" y2="39606"/>
                        <a14:foregroundMark x1="64958" y1="24945" x2="64958" y2="32385"/>
                        <a14:foregroundMark x1="64958" y1="75274" x2="65052" y2="75274"/>
                        <a14:foregroundMark x1="64675" y1="87746" x2="64722" y2="87746"/>
                        <a14:foregroundMark x1="68344" y1="67177" x2="68109" y2="67177"/>
                        <a14:foregroundMark x1="69144" y1="68709" x2="69144" y2="68709"/>
                        <a14:foregroundMark x1="69285" y1="97374" x2="69285" y2="97374"/>
                        <a14:foregroundMark x1="67074" y1="98249" x2="66980" y2="98249"/>
                        <a14:foregroundMark x1="78269" y1="24726" x2="78222" y2="28884"/>
                        <a14:foregroundMark x1="74036" y1="17505" x2="74036" y2="22976"/>
                        <a14:foregroundMark x1="84008" y1="14004" x2="83772" y2="19694"/>
                        <a14:foregroundMark x1="92992" y1="17505" x2="92803" y2="24726"/>
                        <a14:foregroundMark x1="99247" y1="34354" x2="99059" y2="49453"/>
                        <a14:foregroundMark x1="96143" y1="72867" x2="96190" y2="76149"/>
                        <a14:foregroundMark x1="96284" y1="88403" x2="96190" y2="91904"/>
                        <a14:foregroundMark x1="97366" y1="67834" x2="97648" y2="67834"/>
                        <a14:foregroundMark x1="98683" y1="68271" x2="98683" y2="68271"/>
                        <a14:foregroundMark x1="98119" y1="82276" x2="98307" y2="82276"/>
                        <a14:foregroundMark x1="90405" y1="82932" x2="90405" y2="85558"/>
                        <a14:foregroundMark x1="92944" y1="89059" x2="93274" y2="91247"/>
                        <a14:foregroundMark x1="93697" y1="74398" x2="93650" y2="76368"/>
                        <a14:foregroundMark x1="90405" y1="68053" x2="90499" y2="67834"/>
                        <a14:foregroundMark x1="92286" y1="84245" x2="92286" y2="84245"/>
                        <a14:foregroundMark x1="94120" y1="97155" x2="94403" y2="98249"/>
                        <a14:foregroundMark x1="86124" y1="74617" x2="86124" y2="75055"/>
                        <a14:foregroundMark x1="87723" y1="68053" x2="87723" y2="68053"/>
                        <a14:foregroundMark x1="83913" y1="68928" x2="83960" y2="68928"/>
                        <a14:foregroundMark x1="86218" y1="93217" x2="86218" y2="91466"/>
                        <a14:foregroundMark x1="71449" y1="79431" x2="71355" y2="85558"/>
                        <a14:foregroundMark x1="71355" y1="67396" x2="71402" y2="68928"/>
                        <a14:foregroundMark x1="72719" y1="68271" x2="72719" y2="68271"/>
                        <a14:foregroundMark x1="73848" y1="82276" x2="73895" y2="82276"/>
                        <a14:foregroundMark x1="72672" y1="82276" x2="72672" y2="82276"/>
                        <a14:foregroundMark x1="71402" y1="98249" x2="71402" y2="98249"/>
                        <a14:foregroundMark x1="76764" y1="68928" x2="76576" y2="69803"/>
                        <a14:foregroundMark x1="81750" y1="97155" x2="81703" y2="97155"/>
                        <a14:foregroundMark x1="81750" y1="70460" x2="81750" y2="70897"/>
                        <a14:foregroundMark x1="81891" y1="79869" x2="81938" y2="79869"/>
                        <a14:foregroundMark x1="81844" y1="90372" x2="81844" y2="90372"/>
                        <a14:foregroundMark x1="81891" y1="85558" x2="81891" y2="85558"/>
                        <a14:foregroundMark x1="80715" y1="91466" x2="80715" y2="91466"/>
                        <a14:foregroundMark x1="79633" y1="85558" x2="79633" y2="85558"/>
                        <a14:foregroundMark x1="78833" y1="81182" x2="78833" y2="81182"/>
                        <a14:foregroundMark x1="78034" y1="75930" x2="78034" y2="75930"/>
                        <a14:foregroundMark x1="76576" y1="86433" x2="76576" y2="86433"/>
                        <a14:foregroundMark x1="65193" y1="91904" x2="65193" y2="91904"/>
                        <a14:foregroundMark x1="66134" y1="68928" x2="66134" y2="68928"/>
                        <a14:foregroundMark x1="60207" y1="78775" x2="60207" y2="78775"/>
                        <a14:foregroundMark x1="59643" y1="95405" x2="59643" y2="95405"/>
                        <a14:foregroundMark x1="40875" y1="96718" x2="40875" y2="96718"/>
                        <a14:foregroundMark x1="40922" y1="90153" x2="40922" y2="90153"/>
                        <a14:foregroundMark x1="46143" y1="69147" x2="46143" y2="69147"/>
                        <a14:foregroundMark x1="33490" y1="85120" x2="33490" y2="85120"/>
                        <a14:foregroundMark x1="33443" y1="68928" x2="33443" y2="68928"/>
                        <a14:foregroundMark x1="28881" y1="85120" x2="28881" y2="85120"/>
                        <a14:foregroundMark x1="27658" y1="99125" x2="27658" y2="99125"/>
                        <a14:foregroundMark x1="50047" y1="7877" x2="50047" y2="7877"/>
                        <a14:foregroundMark x1="51411" y1="16849" x2="51411" y2="16849"/>
                        <a14:foregroundMark x1="50329" y1="38731" x2="50329" y2="38731"/>
                        <a14:foregroundMark x1="49341" y1="62801" x2="49341" y2="62801"/>
                        <a14:backgroundMark x1="77752" y1="92341" x2="78128" y2="94092"/>
                        <a14:backgroundMark x1="91392" y1="92123" x2="91722" y2="94530"/>
                        <a14:backgroundMark x1="29633" y1="89059" x2="29821" y2="91904"/>
                        <a14:backgroundMark x1="25353" y1="93654" x2="25682" y2="95842"/>
                        <a14:backgroundMark x1="20978" y1="91466" x2="20696" y2="92998"/>
                        <a14:backgroundMark x1="50047" y1="47921" x2="50047" y2="49672"/>
                        <a14:backgroundMark x1="52211" y1="65646" x2="52211" y2="65646"/>
                        <a14:backgroundMark x1="53293" y1="65646" x2="53293" y2="65646"/>
                        <a14:backgroundMark x1="51458" y1="65646" x2="51458" y2="65646"/>
                        <a14:backgroundMark x1="42850" y1="90153" x2="42850" y2="90153"/>
                        <a14:backgroundMark x1="45673" y1="92123" x2="45673" y2="92123"/>
                        <a14:backgroundMark x1="51740" y1="34573" x2="51740" y2="34573"/>
                        <a14:backgroundMark x1="49859" y1="17724" x2="49859" y2="17724"/>
                        <a14:backgroundMark x1="141" y1="98031" x2="141" y2="98031"/>
                        <a14:backgroundMark x1="16322" y1="96499" x2="16322" y2="96499"/>
                        <a14:backgroundMark x1="15616" y1="75492" x2="15616" y2="75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59" y="233871"/>
            <a:ext cx="2766867" cy="59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2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43DC516-EEA4-4C1C-86F9-F33AAFE7F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773" y="139172"/>
            <a:ext cx="4383235" cy="482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Christmas Menu</a:t>
            </a:r>
            <a:endParaRPr lang="en-GB" alt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C00000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Seasonal Vegetable Soup</a:t>
            </a:r>
            <a:endParaRPr lang="en-GB" altLang="en-US" sz="1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C00000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*       *       *</a:t>
            </a:r>
            <a:endParaRPr lang="en-GB" altLang="en-US" sz="1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C00000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Roast Norfolk Turkey with Gravy</a:t>
            </a:r>
            <a:endParaRPr lang="en-GB" altLang="en-US" sz="1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C00000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Chipolata Bacon Roll, Cranberry sauce</a:t>
            </a:r>
            <a:endParaRPr lang="en-GB" altLang="en-US" sz="1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C00000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Garden Peas, Baby Carrots</a:t>
            </a:r>
            <a:endParaRPr lang="en-GB" altLang="en-US" sz="1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C00000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Buttered Parsley &amp; Dill Potatoes</a:t>
            </a:r>
            <a:endParaRPr lang="en-GB" altLang="en-US" sz="1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C00000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Artisan Bread &amp; Butter</a:t>
            </a:r>
            <a:endParaRPr lang="en-GB" altLang="en-US" sz="1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C00000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*       *       *</a:t>
            </a:r>
            <a:endParaRPr lang="en-GB" altLang="en-US" sz="1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C00000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Christmas Pudding OR Fresh Fruit Salad</a:t>
            </a:r>
            <a:endParaRPr lang="en-GB" altLang="en-US" sz="1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C00000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with Dairy Cream</a:t>
            </a:r>
            <a:endParaRPr lang="en-GB" altLang="en-US" sz="1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C00000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*       *       *</a:t>
            </a:r>
            <a:endParaRPr lang="en-GB" altLang="en-US" sz="1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C00000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Coffee &amp; Mince Pies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C00000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Vegetarian option available. Dietary requirements catered for.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ECAF6B-0234-4D55-9122-6DE292D2E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45" b="99125" l="0" r="99200">
                        <a14:foregroundMark x1="8843" y1="11816" x2="8937" y2="28446"/>
                        <a14:foregroundMark x1="19285" y1="11379" x2="19050" y2="25602"/>
                        <a14:foregroundMark x1="564" y1="15098" x2="706" y2="29103"/>
                        <a14:foregroundMark x1="12230" y1="13786" x2="12041" y2="43545"/>
                        <a14:foregroundMark x1="14911" y1="3282" x2="15005" y2="36105"/>
                        <a14:foregroundMark x1="26999" y1="10284" x2="26670" y2="43982"/>
                        <a14:foregroundMark x1="29351" y1="19475" x2="29445" y2="53611"/>
                        <a14:foregroundMark x1="35983" y1="20569" x2="35607" y2="47921"/>
                        <a14:foregroundMark x1="38664" y1="17943" x2="38429" y2="51422"/>
                        <a14:foregroundMark x1="706" y1="75055" x2="235" y2="81182"/>
                        <a14:foregroundMark x1="5127" y1="97593" x2="4327" y2="98031"/>
                        <a14:foregroundMark x1="753" y1="91247" x2="800" y2="91904"/>
                        <a14:foregroundMark x1="4233" y1="67396" x2="4233" y2="67834"/>
                        <a14:foregroundMark x1="6444" y1="87309" x2="6444" y2="87309"/>
                        <a14:foregroundMark x1="6914" y1="92341" x2="6914" y2="92341"/>
                        <a14:foregroundMark x1="7244" y1="92998" x2="7385" y2="93217"/>
                        <a14:foregroundMark x1="12794" y1="78775" x2="12794" y2="80306"/>
                        <a14:foregroundMark x1="10913" y1="69584" x2="11195" y2="69803"/>
                        <a14:foregroundMark x1="12606" y1="88621" x2="12512" y2="89934"/>
                        <a14:foregroundMark x1="11665" y1="95624" x2="11195" y2="96499"/>
                        <a14:foregroundMark x1="6820" y1="75930" x2="7103" y2="74398"/>
                        <a14:foregroundMark x1="7667" y1="70460" x2="7667" y2="70022"/>
                        <a14:foregroundMark x1="8890" y1="68053" x2="9078" y2="67834"/>
                        <a14:foregroundMark x1="15945" y1="75492" x2="16040" y2="76805"/>
                        <a14:foregroundMark x1="16557" y1="78993" x2="16557" y2="78993"/>
                        <a14:foregroundMark x1="16745" y1="83370" x2="16792" y2="83807"/>
                        <a14:foregroundMark x1="17498" y1="91028" x2="17639" y2="91466"/>
                        <a14:foregroundMark x1="18250" y1="98906" x2="18250" y2="98031"/>
                        <a14:foregroundMark x1="14911" y1="81400" x2="14911" y2="80744"/>
                        <a14:foregroundMark x1="15240" y1="68928" x2="15381" y2="70022"/>
                        <a14:foregroundMark x1="14628" y1="94748" x2="14628" y2="92123"/>
                        <a14:foregroundMark x1="1317" y1="71554" x2="1552" y2="71554"/>
                        <a14:foregroundMark x1="4374" y1="68709" x2="4986" y2="68928"/>
                        <a14:foregroundMark x1="21355" y1="73304" x2="21355" y2="73304"/>
                        <a14:foregroundMark x1="21355" y1="77024" x2="21355" y2="77024"/>
                        <a14:foregroundMark x1="21543" y1="83370" x2="21543" y2="85558"/>
                        <a14:foregroundMark x1="21684" y1="90153" x2="21731" y2="92123"/>
                        <a14:foregroundMark x1="21731" y1="96280" x2="21825" y2="96499"/>
                        <a14:foregroundMark x1="20132" y1="78556" x2="19991" y2="78556"/>
                        <a14:foregroundMark x1="19802" y1="82932" x2="19755" y2="83370"/>
                        <a14:foregroundMark x1="19379" y1="87746" x2="19238" y2="88184"/>
                        <a14:foregroundMark x1="24694" y1="68271" x2="24882" y2="69584"/>
                        <a14:foregroundMark x1="24412" y1="74179" x2="24412" y2="75492"/>
                        <a14:foregroundMark x1="24224" y1="80525" x2="24177" y2="82276"/>
                        <a14:foregroundMark x1="24177" y1="86871" x2="23989" y2="89278"/>
                        <a14:foregroundMark x1="23989" y1="94967" x2="23848" y2="95405"/>
                        <a14:foregroundMark x1="25494" y1="76805" x2="25494" y2="78118"/>
                        <a14:foregroundMark x1="25917" y1="81182" x2="25917" y2="82276"/>
                        <a14:foregroundMark x1="26341" y1="85996" x2="26341" y2="86433"/>
                        <a14:foregroundMark x1="27187" y1="94092" x2="27093" y2="94530"/>
                        <a14:foregroundMark x1="28551" y1="89059" x2="28551" y2="89059"/>
                        <a14:foregroundMark x1="29163" y1="81182" x2="29116" y2="82276"/>
                        <a14:foregroundMark x1="29821" y1="75055" x2="29680" y2="75055"/>
                        <a14:foregroundMark x1="30433" y1="68928" x2="30433" y2="68928"/>
                        <a14:foregroundMark x1="30715" y1="75492" x2="30715" y2="76805"/>
                        <a14:foregroundMark x1="30809" y1="81400" x2="30809" y2="82495"/>
                        <a14:foregroundMark x1="30903" y1="88403" x2="30903" y2="89278"/>
                        <a14:foregroundMark x1="31044" y1="93873" x2="31091" y2="94530"/>
                        <a14:foregroundMark x1="31185" y1="96718" x2="31185" y2="97155"/>
                        <a14:foregroundMark x1="33490" y1="73523" x2="33678" y2="75492"/>
                        <a14:foregroundMark x1="38335" y1="72648" x2="38476" y2="77899"/>
                        <a14:foregroundMark x1="34149" y1="95842" x2="34149" y2="95842"/>
                        <a14:foregroundMark x1="37865" y1="95624" x2="37865" y2="95624"/>
                        <a14:foregroundMark x1="40734" y1="81400" x2="40734" y2="81619"/>
                        <a14:foregroundMark x1="40875" y1="68928" x2="40875" y2="68928"/>
                        <a14:foregroundMark x1="42521" y1="78118" x2="42662" y2="78775"/>
                        <a14:foregroundMark x1="43932" y1="85777" x2="43932" y2="86433"/>
                        <a14:foregroundMark x1="45861" y1="96718" x2="45861" y2="97374"/>
                        <a14:foregroundMark x1="46237" y1="80525" x2="46096" y2="82057"/>
                        <a14:foregroundMark x1="48777" y1="70022" x2="48730" y2="71335"/>
                        <a14:foregroundMark x1="48683" y1="82057" x2="48683" y2="83370"/>
                        <a14:foregroundMark x1="48730" y1="90372" x2="48683" y2="91904"/>
                        <a14:foregroundMark x1="48730" y1="96280" x2="48683" y2="97374"/>
                        <a14:foregroundMark x1="53057" y1="83807" x2="53057" y2="87309"/>
                        <a14:foregroundMark x1="53057" y1="68928" x2="52963" y2="70460"/>
                        <a14:foregroundMark x1="54845" y1="68271" x2="54610" y2="68271"/>
                        <a14:foregroundMark x1="50423" y1="68709" x2="50517" y2="68271"/>
                        <a14:foregroundMark x1="59454" y1="84245" x2="59548" y2="85996"/>
                        <a14:foregroundMark x1="61524" y1="70460" x2="61383" y2="71335"/>
                        <a14:foregroundMark x1="57150" y1="68271" x2="57150" y2="68709"/>
                        <a14:foregroundMark x1="57949" y1="74179" x2="57949" y2="74617"/>
                        <a14:foregroundMark x1="61712" y1="68053" x2="61712" y2="68271"/>
                        <a14:foregroundMark x1="55362" y1="34136" x2="55597" y2="39606"/>
                        <a14:foregroundMark x1="64958" y1="24945" x2="64958" y2="32385"/>
                        <a14:foregroundMark x1="64958" y1="75274" x2="65052" y2="75274"/>
                        <a14:foregroundMark x1="64675" y1="87746" x2="64722" y2="87746"/>
                        <a14:foregroundMark x1="68344" y1="67177" x2="68109" y2="67177"/>
                        <a14:foregroundMark x1="69144" y1="68709" x2="69144" y2="68709"/>
                        <a14:foregroundMark x1="69285" y1="97374" x2="69285" y2="97374"/>
                        <a14:foregroundMark x1="67074" y1="98249" x2="66980" y2="98249"/>
                        <a14:foregroundMark x1="78269" y1="24726" x2="78222" y2="28884"/>
                        <a14:foregroundMark x1="74036" y1="17505" x2="74036" y2="22976"/>
                        <a14:foregroundMark x1="84008" y1="14004" x2="83772" y2="19694"/>
                        <a14:foregroundMark x1="92992" y1="17505" x2="92803" y2="24726"/>
                        <a14:foregroundMark x1="99247" y1="34354" x2="99059" y2="49453"/>
                        <a14:foregroundMark x1="96143" y1="72867" x2="96190" y2="76149"/>
                        <a14:foregroundMark x1="96284" y1="88403" x2="96190" y2="91904"/>
                        <a14:foregroundMark x1="97366" y1="67834" x2="97648" y2="67834"/>
                        <a14:foregroundMark x1="98683" y1="68271" x2="98683" y2="68271"/>
                        <a14:foregroundMark x1="98119" y1="82276" x2="98307" y2="82276"/>
                        <a14:foregroundMark x1="90405" y1="82932" x2="90405" y2="85558"/>
                        <a14:foregroundMark x1="92944" y1="89059" x2="93274" y2="91247"/>
                        <a14:foregroundMark x1="93697" y1="74398" x2="93650" y2="76368"/>
                        <a14:foregroundMark x1="90405" y1="68053" x2="90499" y2="67834"/>
                        <a14:foregroundMark x1="92286" y1="84245" x2="92286" y2="84245"/>
                        <a14:foregroundMark x1="94120" y1="97155" x2="94403" y2="98249"/>
                        <a14:foregroundMark x1="86124" y1="74617" x2="86124" y2="75055"/>
                        <a14:foregroundMark x1="87723" y1="68053" x2="87723" y2="68053"/>
                        <a14:foregroundMark x1="83913" y1="68928" x2="83960" y2="68928"/>
                        <a14:foregroundMark x1="86218" y1="93217" x2="86218" y2="91466"/>
                        <a14:foregroundMark x1="71449" y1="79431" x2="71355" y2="85558"/>
                        <a14:foregroundMark x1="71355" y1="67396" x2="71402" y2="68928"/>
                        <a14:foregroundMark x1="72719" y1="68271" x2="72719" y2="68271"/>
                        <a14:foregroundMark x1="73848" y1="82276" x2="73895" y2="82276"/>
                        <a14:foregroundMark x1="72672" y1="82276" x2="72672" y2="82276"/>
                        <a14:foregroundMark x1="71402" y1="98249" x2="71402" y2="98249"/>
                        <a14:foregroundMark x1="76764" y1="68928" x2="76576" y2="69803"/>
                        <a14:foregroundMark x1="81750" y1="97155" x2="81703" y2="97155"/>
                        <a14:foregroundMark x1="81750" y1="70460" x2="81750" y2="70897"/>
                        <a14:foregroundMark x1="81891" y1="79869" x2="81938" y2="79869"/>
                        <a14:foregroundMark x1="81844" y1="90372" x2="81844" y2="90372"/>
                        <a14:foregroundMark x1="81891" y1="85558" x2="81891" y2="85558"/>
                        <a14:foregroundMark x1="80715" y1="91466" x2="80715" y2="91466"/>
                        <a14:foregroundMark x1="79633" y1="85558" x2="79633" y2="85558"/>
                        <a14:foregroundMark x1="78833" y1="81182" x2="78833" y2="81182"/>
                        <a14:foregroundMark x1="78034" y1="75930" x2="78034" y2="75930"/>
                        <a14:foregroundMark x1="76576" y1="86433" x2="76576" y2="86433"/>
                        <a14:foregroundMark x1="65193" y1="91904" x2="65193" y2="91904"/>
                        <a14:foregroundMark x1="66134" y1="68928" x2="66134" y2="68928"/>
                        <a14:foregroundMark x1="60207" y1="78775" x2="60207" y2="78775"/>
                        <a14:foregroundMark x1="59643" y1="95405" x2="59643" y2="95405"/>
                        <a14:foregroundMark x1="40875" y1="96718" x2="40875" y2="96718"/>
                        <a14:foregroundMark x1="40922" y1="90153" x2="40922" y2="90153"/>
                        <a14:foregroundMark x1="46143" y1="69147" x2="46143" y2="69147"/>
                        <a14:foregroundMark x1="33490" y1="85120" x2="33490" y2="85120"/>
                        <a14:foregroundMark x1="33443" y1="68928" x2="33443" y2="68928"/>
                        <a14:foregroundMark x1="28881" y1="85120" x2="28881" y2="85120"/>
                        <a14:foregroundMark x1="27658" y1="99125" x2="27658" y2="99125"/>
                        <a14:foregroundMark x1="50047" y1="7877" x2="50047" y2="7877"/>
                        <a14:foregroundMark x1="51411" y1="16849" x2="51411" y2="16849"/>
                        <a14:foregroundMark x1="50329" y1="38731" x2="50329" y2="38731"/>
                        <a14:foregroundMark x1="49341" y1="62801" x2="49341" y2="62801"/>
                        <a14:backgroundMark x1="77752" y1="92341" x2="78128" y2="94092"/>
                        <a14:backgroundMark x1="91392" y1="92123" x2="91722" y2="94530"/>
                        <a14:backgroundMark x1="29633" y1="89059" x2="29821" y2="91904"/>
                        <a14:backgroundMark x1="25353" y1="93654" x2="25682" y2="95842"/>
                        <a14:backgroundMark x1="20978" y1="91466" x2="20696" y2="92998"/>
                        <a14:backgroundMark x1="50047" y1="47921" x2="50047" y2="49672"/>
                        <a14:backgroundMark x1="52211" y1="65646" x2="52211" y2="65646"/>
                        <a14:backgroundMark x1="53293" y1="65646" x2="53293" y2="65646"/>
                        <a14:backgroundMark x1="51458" y1="65646" x2="51458" y2="65646"/>
                        <a14:backgroundMark x1="42850" y1="90153" x2="42850" y2="90153"/>
                        <a14:backgroundMark x1="45673" y1="92123" x2="45673" y2="92123"/>
                        <a14:backgroundMark x1="51740" y1="34573" x2="51740" y2="34573"/>
                        <a14:backgroundMark x1="49859" y1="17724" x2="49859" y2="17724"/>
                        <a14:backgroundMark x1="141" y1="98031" x2="141" y2="98031"/>
                        <a14:backgroundMark x1="16322" y1="96499" x2="16322" y2="96499"/>
                        <a14:backgroundMark x1="15616" y1="75492" x2="15616" y2="75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59" y="233871"/>
            <a:ext cx="2766867" cy="5947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C1C0DD-5471-4C5E-B049-7F1BED195B44}"/>
              </a:ext>
            </a:extLst>
          </p:cNvPr>
          <p:cNvSpPr txBox="1"/>
          <p:nvPr/>
        </p:nvSpPr>
        <p:spPr>
          <a:xfrm>
            <a:off x="7338007" y="3227244"/>
            <a:ext cx="3790950" cy="127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For further enquiries or to check availability please contact the Centre Manager on: -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        01223 279587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        wcccmanager@cambsacre.org.uk</a:t>
            </a:r>
          </a:p>
        </p:txBody>
      </p:sp>
      <p:pic>
        <p:nvPicPr>
          <p:cNvPr id="15" name="Picture 14" descr="A picture containing shirt&#10;&#10;Description automatically generated">
            <a:extLst>
              <a:ext uri="{FF2B5EF4-FFF2-40B4-BE49-F238E27FC236}">
                <a16:creationId xmlns:a16="http://schemas.microsoft.com/office/drawing/2014/main" id="{67D1255F-4A9A-48DD-816E-C1A969E7C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701" y="3866554"/>
            <a:ext cx="273360" cy="273360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D426925B-751C-4E4C-90C4-950C9C4126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27084" r="15559" b="24166"/>
          <a:stretch/>
        </p:blipFill>
        <p:spPr>
          <a:xfrm>
            <a:off x="7430701" y="4259497"/>
            <a:ext cx="273360" cy="1974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8B198F-665E-4717-BDA3-D0AC18B212F8}"/>
              </a:ext>
            </a:extLst>
          </p:cNvPr>
          <p:cNvSpPr txBox="1"/>
          <p:nvPr/>
        </p:nvSpPr>
        <p:spPr>
          <a:xfrm>
            <a:off x="7585136" y="1333785"/>
            <a:ext cx="2766867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Bring your own drinks or ask about 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sz="1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our mobile bar options</a:t>
            </a:r>
          </a:p>
        </p:txBody>
      </p:sp>
      <p:pic>
        <p:nvPicPr>
          <p:cNvPr id="9" name="Picture 2" descr="The wine seller (Logo for wine ) Logo Template Design">
            <a:extLst>
              <a:ext uri="{FF2B5EF4-FFF2-40B4-BE49-F238E27FC236}">
                <a16:creationId xmlns:a16="http://schemas.microsoft.com/office/drawing/2014/main" id="{899BFA88-D955-4A7B-B807-198439D33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41" b="61609" l="43272" r="56464">
                        <a14:foregroundMark x1="47625" y1="28496" x2="49604" y2="29156"/>
                        <a14:foregroundMark x1="48681" y1="12401" x2="49868" y2="14248"/>
                        <a14:foregroundMark x1="43536" y1="48681" x2="46702" y2="57388"/>
                        <a14:foregroundMark x1="55541" y1="51055" x2="54354" y2="59763"/>
                        <a14:foregroundMark x1="43799" y1="61873" x2="44855" y2="61741"/>
                        <a14:foregroundMark x1="43272" y1="40633" x2="43272" y2="40633"/>
                        <a14:foregroundMark x1="56464" y1="36675" x2="56464" y2="36675"/>
                        <a14:foregroundMark x1="51187" y1="47625" x2="51187" y2="4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17" t="11250" r="43055" b="35972"/>
          <a:stretch/>
        </p:blipFill>
        <p:spPr bwMode="auto">
          <a:xfrm>
            <a:off x="7338007" y="967665"/>
            <a:ext cx="247129" cy="92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385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413124"/>
      </a:dk2>
      <a:lt2>
        <a:srgbClr val="E6E2E8"/>
      </a:lt2>
      <a:accent1>
        <a:srgbClr val="64B444"/>
      </a:accent1>
      <a:accent2>
        <a:srgbClr val="8AAE36"/>
      </a:accent2>
      <a:accent3>
        <a:srgbClr val="AFA242"/>
      </a:accent3>
      <a:accent4>
        <a:srgbClr val="B47238"/>
      </a:accent4>
      <a:accent5>
        <a:srgbClr val="C6504A"/>
      </a:accent5>
      <a:accent6>
        <a:srgbClr val="B43866"/>
      </a:accent6>
      <a:hlink>
        <a:srgbClr val="C26248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286</Words>
  <Application>Microsoft Office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Georgia Pro Cond Light</vt:lpstr>
      <vt:lpstr>Speak Pro</vt:lpstr>
      <vt:lpstr>Wingdings 2</vt:lpstr>
      <vt:lpstr>SlateVTI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at the William Collyn Community Centre</dc:title>
  <dc:creator>WCCC Manager</dc:creator>
  <cp:lastModifiedBy>WCCC Manager</cp:lastModifiedBy>
  <cp:revision>26</cp:revision>
  <dcterms:created xsi:type="dcterms:W3CDTF">2019-10-03T09:59:39Z</dcterms:created>
  <dcterms:modified xsi:type="dcterms:W3CDTF">2019-10-08T16:09:00Z</dcterms:modified>
</cp:coreProperties>
</file>